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60" r:id="rId6"/>
    <p:sldId id="257" r:id="rId7"/>
    <p:sldId id="262" r:id="rId8"/>
    <p:sldId id="261" r:id="rId9"/>
    <p:sldId id="270" r:id="rId10"/>
    <p:sldId id="268" r:id="rId11"/>
    <p:sldId id="269" r:id="rId12"/>
    <p:sldId id="266" r:id="rId13"/>
    <p:sldId id="267" r:id="rId14"/>
    <p:sldId id="263" r:id="rId15"/>
    <p:sldId id="264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lass-fizika-narod.ru/etud4.ht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v.900igr.net:10/datas/fizika/Katushka-elektromagnita/0009-009-Katushka-s-tok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071546"/>
            <a:ext cx="4044087" cy="232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643314"/>
            <a:ext cx="1431241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857364"/>
            <a:ext cx="1315107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000504"/>
            <a:ext cx="3464532" cy="231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20" y="3571876"/>
            <a:ext cx="1333511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39315" y="3929066"/>
            <a:ext cx="3633235" cy="233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71472" y="285728"/>
            <a:ext cx="7779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Объясните, что мы видим на рисунках: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85720" y="1214422"/>
            <a:ext cx="45717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571481"/>
            <a:ext cx="8715436" cy="45704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Докончить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предложения:</a:t>
            </a:r>
          </a:p>
          <a:p>
            <a:pPr marL="0" marR="0" lvl="0" indent="269875" algn="l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Условием возникновения индукционного тока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является…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Направление  индукционного тока зависит от…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Направление индукционного тока определяется по…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Правило</a:t>
            </a:r>
            <a:r>
              <a:rPr kumimoji="0" lang="ru-RU" sz="28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Ленца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заключается в том, что…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14282" y="857232"/>
            <a:ext cx="8715436" cy="44012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арисуйте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различные виды схем цепей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случаев,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магнит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относят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катушки:</a:t>
            </a:r>
          </a:p>
          <a:p>
            <a:pPr marL="0" marR="0" lvl="0" indent="269875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1) южным полюсом;</a:t>
            </a:r>
          </a:p>
          <a:p>
            <a:pPr marL="0" marR="0" lvl="0" indent="269875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2) северным полюсом </a:t>
            </a:r>
          </a:p>
          <a:p>
            <a:pPr marL="0" marR="0" lvl="0" indent="269875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укажите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</a:t>
            </a:r>
          </a:p>
          <a:p>
            <a:pPr marL="0" marR="0" lvl="0" indent="269875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направление линий магнитной индукции магнитного поля магнита; </a:t>
            </a:r>
          </a:p>
          <a:p>
            <a:pPr marL="0" marR="0" lvl="0" indent="269875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 направление линий магнитной индукций </a:t>
            </a:r>
          </a:p>
          <a:p>
            <a:pPr marL="0" marR="0" lvl="0" indent="269875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магнитного поля индукционного тока; </a:t>
            </a:r>
          </a:p>
          <a:p>
            <a:pPr marL="0" marR="0" lvl="0" indent="269875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направление индукционного тока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авило ленца решение задач&#10;"/>
          <p:cNvPicPr>
            <a:picLocks noChangeAspect="1" noChangeArrowheads="1"/>
          </p:cNvPicPr>
          <p:nvPr/>
        </p:nvPicPr>
        <p:blipFill>
          <a:blip r:embed="rId2"/>
          <a:srcRect r="79377"/>
          <a:stretch>
            <a:fillRect/>
          </a:stretch>
        </p:blipFill>
        <p:spPr bwMode="auto">
          <a:xfrm>
            <a:off x="2786050" y="214290"/>
            <a:ext cx="3509339" cy="606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Дополни </a:t>
            </a: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предложение: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Сегодня на уроке мне было____________________, потому что____________.</a:t>
            </a:r>
          </a:p>
          <a:p>
            <a:pPr>
              <a:buFont typeface="Wingdings" pitchFamily="2" charset="2"/>
              <a:buNone/>
            </a:pPr>
            <a:endParaRPr lang="ru-RU" sz="3600" b="1" i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Сегодня я оцениваю свою работу на __________, потому что_____________.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-214338"/>
            <a:ext cx="8229600" cy="1420829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FFFF00"/>
                </a:solidFill>
                <a:latin typeface="AR DELANEY" pitchFamily="2" charset="0"/>
                <a:cs typeface="Times New Roman" pitchFamily="18" charset="0"/>
              </a:rPr>
              <a:t>СПАСИБО</a:t>
            </a:r>
            <a:r>
              <a:rPr lang="ru-RU" sz="4400" dirty="0"/>
              <a:t> </a:t>
            </a:r>
          </a:p>
        </p:txBody>
      </p:sp>
      <p:pic>
        <p:nvPicPr>
          <p:cNvPr id="1028" name="Picture 4" descr="http://cs2.a5.ru/media/23/cf/ce/512_23cfce95b5e4c225bdeaf250520cdbb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687917"/>
            <a:ext cx="3857652" cy="4665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s/fizika/Magnitnoe-pole-magnitnye-linii/0011-011-Opyt-po-obnaruzheniju-magnitnogo-polja-toka.jpg"/>
          <p:cNvPicPr>
            <a:picLocks noChangeAspect="1" noChangeArrowheads="1"/>
          </p:cNvPicPr>
          <p:nvPr/>
        </p:nvPicPr>
        <p:blipFill>
          <a:blip r:embed="rId2"/>
          <a:srcRect l="7087" t="20997" r="11024" b="38845"/>
          <a:stretch>
            <a:fillRect/>
          </a:stretch>
        </p:blipFill>
        <p:spPr bwMode="auto">
          <a:xfrm>
            <a:off x="0" y="3357562"/>
            <a:ext cx="9144000" cy="3143249"/>
          </a:xfrm>
          <a:prstGeom prst="rect">
            <a:avLst/>
          </a:prstGeom>
          <a:noFill/>
        </p:spPr>
      </p:pic>
      <p:pic>
        <p:nvPicPr>
          <p:cNvPr id="1028" name="Picture 4" descr="http://www.cellstream.com/csiwiki/images/4/42/Hans_Christian_Orst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214290"/>
            <a:ext cx="4071966" cy="301804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37127" y="571480"/>
            <a:ext cx="4706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Ханс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Христиан Эрстед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датский ученый физик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(1777-1851г.)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tgsol.ucoz.com/_nw/0/s982259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4091598" cy="4429156"/>
          </a:xfrm>
          <a:prstGeom prst="rect">
            <a:avLst/>
          </a:prstGeom>
          <a:noFill/>
        </p:spPr>
      </p:pic>
      <p:pic>
        <p:nvPicPr>
          <p:cNvPr id="16388" name="Picture 4" descr="http://diletant.media/upload/medialibrary/f47/f47bde9bd42fa620953a27ff404a91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57166"/>
            <a:ext cx="3214711" cy="41273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57818" y="4857760"/>
            <a:ext cx="332494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Андре-Мари Ампер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французский физик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(1775-1836г.)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2066" y="2571744"/>
            <a:ext cx="3608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Магнитное поле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2571744"/>
            <a:ext cx="4262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Электрический ток</a:t>
            </a:r>
            <a:endParaRPr lang="ru-RU" sz="3200" dirty="0"/>
          </a:p>
        </p:txBody>
      </p:sp>
      <p:sp>
        <p:nvSpPr>
          <p:cNvPr id="4" name="Выгнутая вверх стрелка 3"/>
          <p:cNvSpPr/>
          <p:nvPr/>
        </p:nvSpPr>
        <p:spPr>
          <a:xfrm>
            <a:off x="3714744" y="1071546"/>
            <a:ext cx="2428892" cy="114300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низ стрелка 4"/>
          <p:cNvSpPr/>
          <p:nvPr/>
        </p:nvSpPr>
        <p:spPr>
          <a:xfrm flipH="1">
            <a:off x="3643306" y="3571876"/>
            <a:ext cx="2428892" cy="121444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5072074"/>
            <a:ext cx="785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?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latik.ru/flax/729/728750/728750_html_m4cc2a27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1"/>
            <a:ext cx="2786082" cy="372528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3929066"/>
            <a:ext cx="2544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Майкл Фарадей </a:t>
            </a:r>
          </a:p>
          <a:p>
            <a:r>
              <a:rPr lang="ru-RU" sz="2400" dirty="0" smtClean="0"/>
              <a:t>(1791-1836)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411340" y="92867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4929198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1821 год: «Превратить магнетизм в электричество».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1831 год- получил электрический ток с помощью магнитного поля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357166"/>
            <a:ext cx="47863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«Никогда со времен </a:t>
            </a:r>
            <a:r>
              <a:rPr lang="ru-RU" sz="2800" dirty="0" smtClean="0">
                <a:hlinkClick r:id="rId3"/>
              </a:rPr>
              <a:t>Галилея</a:t>
            </a:r>
            <a:r>
              <a:rPr lang="ru-RU" sz="2800" dirty="0" smtClean="0"/>
              <a:t> свет не видал стольких поразительных и разнообразных открытий, вышедших из одной головы, и едва ли скоро увидит другого Фарадея...»      (Столетов)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142984"/>
            <a:ext cx="7445564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Электромагнитная </a:t>
            </a:r>
          </a:p>
          <a:p>
            <a:pPr algn="ctr"/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индукция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3" name="Рисунок 2" descr="http://900igr.net/datai/fizika/Kompjuternye-modeli/0004-004-Kompjuternye-modeli-v-shkolnom-kurse.pn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286124"/>
            <a:ext cx="3857652" cy="3006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878" y="1214422"/>
            <a:ext cx="85011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Как </a:t>
            </a:r>
            <a:r>
              <a:rPr lang="ru-RU" sz="2400" b="1" i="1" dirty="0" smtClean="0">
                <a:solidFill>
                  <a:srgbClr val="002060"/>
                </a:solidFill>
              </a:rPr>
              <a:t>изменится </a:t>
            </a:r>
            <a:r>
              <a:rPr lang="ru-RU" sz="2400" b="1" i="1" dirty="0" smtClean="0">
                <a:solidFill>
                  <a:srgbClr val="002060"/>
                </a:solidFill>
              </a:rPr>
              <a:t>магнитный поток сквозь рамку</a:t>
            </a:r>
            <a:r>
              <a:rPr lang="ru-RU" sz="2400" b="1" i="1" dirty="0" smtClean="0">
                <a:solidFill>
                  <a:srgbClr val="002060"/>
                </a:solidFill>
              </a:rPr>
              <a:t>: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 а)</a:t>
            </a:r>
            <a:r>
              <a:rPr lang="ru-RU" sz="2400" b="1" dirty="0" smtClean="0">
                <a:solidFill>
                  <a:srgbClr val="002060"/>
                </a:solidFill>
              </a:rPr>
              <a:t> Если площадь </a:t>
            </a:r>
            <a:r>
              <a:rPr lang="ru-RU" sz="2400" b="1" dirty="0" smtClean="0">
                <a:solidFill>
                  <a:srgbClr val="002060"/>
                </a:solidFill>
              </a:rPr>
              <a:t>рамки, плоскость которой параллельна линиям магнитной индукции, увеличили в 3 </a:t>
            </a:r>
            <a:r>
              <a:rPr lang="ru-RU" sz="2400" b="1" dirty="0" smtClean="0">
                <a:solidFill>
                  <a:srgbClr val="002060"/>
                </a:solidFill>
              </a:rPr>
              <a:t>раза.</a:t>
            </a:r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428604"/>
            <a:ext cx="7723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Ответьте на вопрос и обоснуйте своё мнение: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85720" y="3857628"/>
            <a:ext cx="8427803" cy="143116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457056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Times New Roman" pitchFamily="18" charset="0"/>
              </a:rPr>
              <a:t>б) Если модуль вектора магнитной индукции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Times New Roman" pitchFamily="18" charset="0"/>
              </a:rPr>
              <a:t> увеличится в 2 раза, а площадь поверхности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Times New Roman" pitchFamily="18" charset="0"/>
              </a:rPr>
              <a:t>контура уменьшится в 2 раза?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071678"/>
            <a:ext cx="84296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Контур с площадью 100см2 находится в однородном магнитном поле с индукцией 2 Тл. Чему равен магнитный поток, пронизывающий контур, если плоскость контура и вектор индукции перпендикулярны?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5852" y="714356"/>
            <a:ext cx="3161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Решите задачу: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857232"/>
            <a:ext cx="8929718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Как реагирует кольцо с разрезом на приближение (удаление)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магнита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282" y="1714488"/>
            <a:ext cx="8643966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Как реагирует кольцо без разреза на приближение (удаление)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магнита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14282" y="214290"/>
            <a:ext cx="3285451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Ответьте на вопрос: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http://shikardos.ru/text/tema-uroka-pravilo-lenca-vihrevie-toki/1.png"/>
          <p:cNvPicPr>
            <a:picLocks noChangeAspect="1" noChangeArrowheads="1"/>
          </p:cNvPicPr>
          <p:nvPr/>
        </p:nvPicPr>
        <p:blipFill>
          <a:blip r:embed="rId2"/>
          <a:srcRect l="15948" t="21164" r="18402" b="14652"/>
          <a:stretch>
            <a:fillRect/>
          </a:stretch>
        </p:blipFill>
        <p:spPr bwMode="auto">
          <a:xfrm>
            <a:off x="3643306" y="2500306"/>
            <a:ext cx="5072098" cy="3736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296</Words>
  <PresentationFormat>Экран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Дополни предложение:</vt:lpstr>
      <vt:lpstr>СПАСИБО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Природа</dc:creator>
  <cp:lastModifiedBy>Раметта</cp:lastModifiedBy>
  <cp:revision>9</cp:revision>
  <dcterms:created xsi:type="dcterms:W3CDTF">2016-04-10T14:53:33Z</dcterms:created>
  <dcterms:modified xsi:type="dcterms:W3CDTF">2016-05-31T15:13:16Z</dcterms:modified>
</cp:coreProperties>
</file>